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Roboto Condensed Light" charset="0"/>
      <p:regular r:id="rId20"/>
      <p:bold r:id="rId21"/>
      <p:italic r:id="rId22"/>
      <p:boldItalic r:id="rId23"/>
    </p:embeddedFont>
    <p:embeddedFont>
      <p:font typeface="Fira Sans Extra Condensed Medium" charset="0"/>
      <p:regular r:id="rId24"/>
      <p:bold r:id="rId25"/>
      <p:italic r:id="rId26"/>
      <p:boldItalic r:id="rId27"/>
    </p:embeddedFont>
    <p:embeddedFont>
      <p:font typeface="카페24 고운밤" pitchFamily="2" charset="-127"/>
      <p:regular r:id="rId28"/>
    </p:embeddedFont>
    <p:embeddedFont>
      <p:font typeface="Proxima Nova" charset="0"/>
      <p:regular r:id="rId29"/>
      <p:bold r:id="rId30"/>
      <p:italic r:id="rId31"/>
      <p:boldItalic r:id="rId32"/>
    </p:embeddedFont>
    <p:embeddedFont>
      <p:font typeface="Roboto Condensed" charset="0"/>
      <p:regular r:id="rId33"/>
      <p:bold r:id="rId34"/>
      <p:italic r:id="rId35"/>
      <p:boldItalic r:id="rId36"/>
    </p:embeddedFont>
    <p:embeddedFont>
      <p:font typeface="맑은 고딕" pitchFamily="50" charset="-127"/>
      <p:regular r:id="rId37"/>
      <p:bold r:id="rId38"/>
    </p:embeddedFont>
    <p:embeddedFont>
      <p:font typeface="Exo 2" charset="0"/>
      <p:regular r:id="rId39"/>
      <p:bold r:id="rId40"/>
      <p:italic r:id="rId41"/>
      <p:boldItalic r:id="rId42"/>
    </p:embeddedFont>
    <p:embeddedFont>
      <p:font typeface="Comic Sans MS" pitchFamily="66" charset="0"/>
      <p:regular r:id="rId43"/>
      <p:bold r:id="rId44"/>
      <p:italic r:id="rId45"/>
      <p:boldItalic r:id="rId46"/>
    </p:embeddedFont>
    <p:embeddedFont>
      <p:font typeface="Proxima Nova Semibold" charset="0"/>
      <p:regular r:id="rId47"/>
      <p:bold r:id="rId48"/>
      <p:boldItalic r:id="rId49"/>
    </p:embeddedFont>
    <p:embeddedFont>
      <p:font typeface="Squada One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5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104" y="-438"/>
      </p:cViewPr>
      <p:guideLst>
        <p:guide orient="horz" pos="1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0.fntdata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11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945113f6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945113f6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945113f6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945113f6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2d86b4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2d86b4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945113f6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945113f6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9213db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9213db4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2d86b4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2d86b4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945113f6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945113f6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a945113f6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a945113f6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945113f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945113f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945113f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945113f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g-Ho-Joon/Kosea2020_MidPtj/tree/master/SDS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372054" y="2571750"/>
            <a:ext cx="1600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22_31기_정호준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2020.06.22</a:t>
            </a:r>
            <a:endParaRPr sz="1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65931" y="778650"/>
            <a:ext cx="6750210" cy="9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서울시 맛집 조회 프로그램</a:t>
            </a:r>
            <a:endParaRPr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57175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클래스 다이어그램</a:t>
            </a:r>
            <a:endParaRPr sz="36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75" y="686425"/>
            <a:ext cx="4767375" cy="44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>
            <a:off x="1964851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유스케이스 다이어그램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890588"/>
            <a:ext cx="6124575" cy="3819525"/>
          </a:xfrm>
          <a:prstGeom prst="rect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7" name="Google Shape;257;p38"/>
          <p:cNvCxnSpPr/>
          <p:nvPr/>
        </p:nvCxnSpPr>
        <p:spPr>
          <a:xfrm rot="10800000">
            <a:off x="5641775" y="1532650"/>
            <a:ext cx="1222500" cy="1363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8"/>
          <p:cNvCxnSpPr/>
          <p:nvPr/>
        </p:nvCxnSpPr>
        <p:spPr>
          <a:xfrm flipH="1">
            <a:off x="5641975" y="2896150"/>
            <a:ext cx="1241100" cy="150450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5641875" y="2896150"/>
            <a:ext cx="1203600" cy="0"/>
          </a:xfrm>
          <a:prstGeom prst="straightConnector1">
            <a:avLst/>
          </a:prstGeom>
          <a:noFill/>
          <a:ln w="38100" cap="flat" cmpd="sng">
            <a:solidFill>
              <a:srgbClr val="D9D2E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8"/>
          <p:cNvCxnSpPr/>
          <p:nvPr/>
        </p:nvCxnSpPr>
        <p:spPr>
          <a:xfrm rot="10800000" flipH="1">
            <a:off x="2331975" y="1523375"/>
            <a:ext cx="1156500" cy="14010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2350775" y="2924375"/>
            <a:ext cx="1147200" cy="9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2369575" y="2924375"/>
            <a:ext cx="1109700" cy="1476300"/>
          </a:xfrm>
          <a:prstGeom prst="straightConnector1">
            <a:avLst/>
          </a:prstGeom>
          <a:noFill/>
          <a:ln w="38100" cap="flat" cmpd="sng">
            <a:solidFill>
              <a:srgbClr val="EAD1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9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2" y="723098"/>
            <a:ext cx="117692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04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1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7;p30"/>
          <p:cNvSpPr txBox="1"/>
          <p:nvPr/>
        </p:nvSpPr>
        <p:spPr>
          <a:xfrm>
            <a:off x="4114800" y="1072275"/>
            <a:ext cx="1400175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275" y="1556988"/>
            <a:ext cx="5098724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>
            <a:off x="75225" y="18579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/>
          <p:nvPr/>
        </p:nvSpPr>
        <p:spPr>
          <a:xfrm>
            <a:off x="356363" y="20553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4892738" y="2922425"/>
            <a:ext cx="3403800" cy="134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1852400" y="392847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5155988" y="3260975"/>
            <a:ext cx="2877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사진 추가 예정</a:t>
            </a:r>
            <a:endParaRPr sz="2700" b="1" dirty="0"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1852400" y="3520325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2900838" y="3304050"/>
            <a:ext cx="282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4062375" y="4340225"/>
            <a:ext cx="5098800" cy="13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3479025" y="121675"/>
            <a:ext cx="219645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1~2주차UI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4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7000"/>
            <a:ext cx="3590025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/>
          <p:nvPr/>
        </p:nvSpPr>
        <p:spPr>
          <a:xfrm>
            <a:off x="68925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FA8DC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008500" y="4217850"/>
            <a:ext cx="1502400" cy="188100"/>
          </a:xfrm>
          <a:prstGeom prst="rect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1977575" y="3586375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E06666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 상관없이 전체조회</a:t>
            </a:r>
            <a:endParaRPr sz="1800" b="1" dirty="0">
              <a:solidFill>
                <a:srgbClr val="E06666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68925" y="357685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FA8DC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랜덤으로 15개 맛집조회</a:t>
            </a:r>
            <a:endParaRPr sz="1800" b="1" dirty="0">
              <a:solidFill>
                <a:srgbClr val="6FA8DC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524300" y="1743975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1524300" y="206475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273025" y="1839100"/>
            <a:ext cx="1104300" cy="543977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41"/>
          <p:cNvCxnSpPr>
            <a:endCxn id="302" idx="1"/>
          </p:cNvCxnSpPr>
          <p:nvPr/>
        </p:nvCxnSpPr>
        <p:spPr>
          <a:xfrm rot="10800000" flipH="1">
            <a:off x="3604475" y="3019188"/>
            <a:ext cx="440700" cy="5595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175" y="1557000"/>
            <a:ext cx="5098826" cy="29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3038900" y="1923700"/>
            <a:ext cx="29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2093025" y="1463400"/>
            <a:ext cx="15024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9900"/>
                </a:solidFill>
                <a:latin typeface="카페24 고운밤" pitchFamily="2" charset="-127"/>
                <a:ea typeface="카페24 고운밤" pitchFamily="2" charset="-127"/>
                <a:cs typeface="Roboto Condensed"/>
                <a:sym typeface="Roboto Condensed"/>
              </a:rPr>
              <a:t>지역별로 조회</a:t>
            </a:r>
            <a:endParaRPr sz="1800" b="1" dirty="0">
              <a:solidFill>
                <a:srgbClr val="FF9900"/>
              </a:solidFill>
              <a:latin typeface="카페24 고운밤" pitchFamily="2" charset="-127"/>
              <a:ea typeface="카페24 고운밤" pitchFamily="2" charset="-127"/>
              <a:cs typeface="Roboto Condensed"/>
              <a:sym typeface="Roboto Condensed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3527250" y="75125"/>
            <a:ext cx="17496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최종 UI</a:t>
            </a:r>
            <a:endParaRPr b="1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14650" y="4758000"/>
            <a:ext cx="132935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04 </a:t>
            </a:r>
            <a:r>
              <a:rPr lang="en-US" altLang="ko-KR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UI 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ctrTitle"/>
          </p:nvPr>
        </p:nvSpPr>
        <p:spPr>
          <a:xfrm flipH="1">
            <a:off x="0" y="1838326"/>
            <a:ext cx="9144000" cy="1381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hlink"/>
                </a:solidFill>
                <a:uFill>
                  <a:noFill/>
                </a:uFill>
                <a:latin typeface="카페24 고운밤" pitchFamily="2" charset="-127"/>
                <a:ea typeface="카페24 고운밤" pitchFamily="2" charset="-127"/>
                <a:cs typeface="Arial"/>
                <a:sym typeface="Arial"/>
                <a:hlinkClick r:id="rId3"/>
              </a:rPr>
              <a:t>https://github.com/Jeong-Ho-Joon/Kosea2020_MidPtj/tree/master/SDSA</a:t>
            </a:r>
            <a:endParaRPr sz="40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2"/>
          </p:nvPr>
        </p:nvSpPr>
        <p:spPr>
          <a:xfrm flipH="1">
            <a:off x="3009900" y="271900"/>
            <a:ext cx="2962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GITHUB   주소</a:t>
            </a:r>
            <a:endParaRPr sz="40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cxnSp>
        <p:nvCxnSpPr>
          <p:cNvPr id="313" name="Google Shape;313;p42"/>
          <p:cNvCxnSpPr/>
          <p:nvPr/>
        </p:nvCxnSpPr>
        <p:spPr>
          <a:xfrm>
            <a:off x="0" y="34076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2"/>
          <p:cNvCxnSpPr/>
          <p:nvPr/>
        </p:nvCxnSpPr>
        <p:spPr>
          <a:xfrm>
            <a:off x="0" y="15999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459850" y="1924050"/>
            <a:ext cx="405525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Thank You!</a:t>
            </a:r>
            <a:endParaRPr sz="72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154688" y="0"/>
            <a:ext cx="29052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목</a:t>
            </a:r>
            <a:r>
              <a:rPr lang="en" sz="3200" dirty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</a:t>
            </a:r>
            <a:r>
              <a:rPr lang="en" sz="3200" dirty="0" smtClean="0">
                <a:latin typeface="카페24 고운밤" pitchFamily="2" charset="-127"/>
                <a:ea typeface="카페24 고운밤" pitchFamily="2" charset="-127"/>
                <a:cs typeface="Squada One"/>
                <a:sym typeface="Squada One"/>
              </a:rPr>
              <a:t>	     차</a:t>
            </a:r>
            <a:endParaRPr sz="3200" dirty="0">
              <a:latin typeface="카페24 고운밤" pitchFamily="2" charset="-127"/>
              <a:ea typeface="카페24 고운밤" pitchFamily="2" charset="-127"/>
              <a:cs typeface="Squada One"/>
              <a:sym typeface="Squada One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5685600" y="11169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602625" y="11111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5685600" y="111112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개발개요, 개발환경, 개발일정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2622" y="1177725"/>
            <a:ext cx="2500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1.              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개발개요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602625" y="197722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02625" y="2868300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602622" y="2934900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3. 	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UML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02625" y="3825975"/>
            <a:ext cx="2552100" cy="525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602622" y="3892575"/>
            <a:ext cx="2503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4.            UI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602575" y="2043825"/>
            <a:ext cx="25521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2.             DB </a:t>
            </a:r>
            <a:r>
              <a:rPr lang="en" sz="1600" b="1" dirty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테이블 </a:t>
            </a:r>
            <a:r>
              <a:rPr lang="en" sz="1600" b="1" dirty="0" smtClean="0">
                <a:solidFill>
                  <a:schemeClr val="lt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endParaRPr sz="1600" b="1" dirty="0">
              <a:solidFill>
                <a:schemeClr val="lt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4" name="Google Shape;154;p29"/>
          <p:cNvSpPr/>
          <p:nvPr/>
        </p:nvSpPr>
        <p:spPr>
          <a:xfrm>
            <a:off x="5685600" y="200925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5685600" y="2010675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ERD, DB정의서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685600" y="2901600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5685600" y="29162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클래스 </a:t>
            </a:r>
            <a:r>
              <a:rPr lang="en" sz="16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다이어그램, </a:t>
            </a:r>
            <a:r>
              <a:rPr lang="en" sz="16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 유저다이어그램</a:t>
            </a:r>
            <a:endParaRPr sz="1600" b="1" dirty="0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5685600" y="3825975"/>
            <a:ext cx="3055500" cy="525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5685600" y="3835658"/>
            <a:ext cx="3055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Exo 2"/>
                <a:sym typeface="Exo 2"/>
              </a:rPr>
              <a:t>UI 정의서</a:t>
            </a:r>
            <a:endParaRPr sz="1600" b="1">
              <a:solidFill>
                <a:schemeClr val="dk1"/>
              </a:solidFill>
              <a:latin typeface="카페24 고운밤" pitchFamily="2" charset="-127"/>
              <a:ea typeface="카페24 고운밤" pitchFamily="2" charset="-127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56623" y="7230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카페24 고운밤" pitchFamily="2" charset="-127"/>
                <a:ea typeface="카페24 고운밤" pitchFamily="2" charset="-127"/>
              </a:rPr>
              <a:t>01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5" name="Google Shape;165;p30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30"/>
          <p:cNvSpPr txBox="1"/>
          <p:nvPr/>
        </p:nvSpPr>
        <p:spPr>
          <a:xfrm>
            <a:off x="357448" y="1654975"/>
            <a:ext cx="149217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 개요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4008813" y="8368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20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개발개요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-개발환경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-개발일정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 flipH="1">
            <a:off x="0" y="150650"/>
            <a:ext cx="2294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개발환경</a:t>
            </a:r>
            <a:endParaRPr sz="4800" dirty="0"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0" y="44490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1"/>
          <p:cNvSpPr/>
          <p:nvPr/>
        </p:nvSpPr>
        <p:spPr>
          <a:xfrm>
            <a:off x="76199" y="11038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OS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76199" y="164172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76199" y="2181613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DBMS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6199" y="2725238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언어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76199" y="3268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910125" y="10823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Windows 10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910125" y="164510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IDE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2020-03 </a:t>
            </a: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(4.15.0)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1910125" y="2186363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Oracle Ora DB 11g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910125" y="2725250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Java JDK-14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1910125" y="3268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AWT, Swing</a:t>
            </a:r>
            <a:endParaRPr sz="1800" b="1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6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5" name="Google Shape;180;p31"/>
          <p:cNvSpPr/>
          <p:nvPr/>
        </p:nvSpPr>
        <p:spPr>
          <a:xfrm>
            <a:off x="85874" y="3829875"/>
            <a:ext cx="1019175" cy="3855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참고자</a:t>
            </a:r>
            <a:r>
              <a:rPr lang="ko-KR" altLang="en-US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료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8" name="Google Shape;185;p31"/>
          <p:cNvSpPr/>
          <p:nvPr/>
        </p:nvSpPr>
        <p:spPr>
          <a:xfrm>
            <a:off x="1910125" y="3829875"/>
            <a:ext cx="3758400" cy="385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망고플레이트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맛집</a:t>
            </a:r>
            <a:r>
              <a:rPr lang="ko-KR" altLang="en-US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리스트 </a:t>
            </a:r>
            <a:r>
              <a:rPr lang="en-US" altLang="ko-KR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770</a:t>
            </a:r>
            <a:r>
              <a:rPr lang="ko-KR" altLang="en-US" sz="1800" b="1" strike="sngStrike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개수작업</a:t>
            </a:r>
            <a:endParaRPr sz="1800" b="1" strike="sngStrike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477000" y="771050"/>
            <a:ext cx="8190000" cy="348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33350" y="1344650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1주차</a:t>
            </a:r>
            <a:endParaRPr sz="16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733350" y="2040100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2주차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733350" y="2735538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3주차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733350" y="3431000"/>
            <a:ext cx="696000" cy="329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4주차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28350" y="129702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주제선정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cxnSp>
        <p:nvCxnSpPr>
          <p:cNvPr id="196" name="Google Shape;196;p32"/>
          <p:cNvCxnSpPr/>
          <p:nvPr/>
        </p:nvCxnSpPr>
        <p:spPr>
          <a:xfrm rot="10800000" flipH="1">
            <a:off x="1628350" y="16737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7" name="Google Shape;197;p32"/>
          <p:cNvCxnSpPr/>
          <p:nvPr/>
        </p:nvCxnSpPr>
        <p:spPr>
          <a:xfrm rot="10800000" flipH="1">
            <a:off x="2992475" y="23692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8" name="Google Shape;198;p32"/>
          <p:cNvCxnSpPr/>
          <p:nvPr/>
        </p:nvCxnSpPr>
        <p:spPr>
          <a:xfrm rot="10800000" flipH="1">
            <a:off x="4409775" y="312105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9" name="Google Shape;199;p32"/>
          <p:cNvCxnSpPr/>
          <p:nvPr/>
        </p:nvCxnSpPr>
        <p:spPr>
          <a:xfrm rot="10800000" flipH="1">
            <a:off x="6024500" y="3760100"/>
            <a:ext cx="1890000" cy="93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1" name="Google Shape;201;p32"/>
          <p:cNvSpPr txBox="1"/>
          <p:nvPr/>
        </p:nvSpPr>
        <p:spPr>
          <a:xfrm>
            <a:off x="2771450" y="1982950"/>
            <a:ext cx="24261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GUI구축, DB테이블생성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937475" y="2737338"/>
            <a:ext cx="27544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Eclipse와 DB연동 및 기능추가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6024500" y="3378175"/>
            <a:ext cx="1890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DB레코드입력, 발표 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462450" y="56425"/>
            <a:ext cx="2219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개발일정</a:t>
            </a:r>
            <a:endParaRPr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Google Shape;168;p30"/>
          <p:cNvSpPr txBox="1"/>
          <p:nvPr/>
        </p:nvSpPr>
        <p:spPr>
          <a:xfrm>
            <a:off x="7898600" y="4757975"/>
            <a:ext cx="1245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01 개발개요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/>
          <p:nvPr/>
        </p:nvSpPr>
        <p:spPr>
          <a:xfrm>
            <a:off x="2909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8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65513" y="723098"/>
            <a:ext cx="11987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02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Google Shape;167;p30"/>
          <p:cNvSpPr txBox="1"/>
          <p:nvPr/>
        </p:nvSpPr>
        <p:spPr>
          <a:xfrm>
            <a:off x="4018338" y="989275"/>
            <a:ext cx="179554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</a:t>
            </a:r>
            <a:r>
              <a:rPr lang="en-US" altLang="ko-KR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ERD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en-US" altLang="ko-KR" sz="2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정의서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650" y="1036288"/>
            <a:ext cx="2512700" cy="33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3624795" y="59510"/>
            <a:ext cx="189441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 ERD</a:t>
            </a:r>
            <a:endParaRPr sz="4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464150" y="112850"/>
            <a:ext cx="2479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DB정의서</a:t>
            </a:r>
            <a:endParaRPr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Google Shape;213;p33"/>
          <p:cNvSpPr txBox="1"/>
          <p:nvPr/>
        </p:nvSpPr>
        <p:spPr>
          <a:xfrm>
            <a:off x="7817900" y="4757975"/>
            <a:ext cx="1326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02 DB테이블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53449"/>
              </p:ext>
            </p:extLst>
          </p:nvPr>
        </p:nvGraphicFramePr>
        <p:xfrm>
          <a:off x="398200" y="1216025"/>
          <a:ext cx="3545875" cy="78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025"/>
                <a:gridCol w="2524850"/>
              </a:tblGrid>
              <a:tr h="393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 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Resturant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960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테이블설명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가게에 대한 정보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83739"/>
              </p:ext>
            </p:extLst>
          </p:nvPr>
        </p:nvGraphicFramePr>
        <p:xfrm>
          <a:off x="397475" y="2029460"/>
          <a:ext cx="5593750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300"/>
                <a:gridCol w="1333500"/>
                <a:gridCol w="923925"/>
                <a:gridCol w="1123950"/>
                <a:gridCol w="466725"/>
                <a:gridCol w="5143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길이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INT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DIV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NAME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LOCATION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231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TEL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MAINMENU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RF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VARCHAR2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200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6"/>
          <p:cNvCxnSpPr/>
          <p:nvPr/>
        </p:nvCxnSpPr>
        <p:spPr>
          <a:xfrm flipH="1">
            <a:off x="1883425" y="0"/>
            <a:ext cx="6600" cy="290550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532012" y="875498"/>
            <a:ext cx="120148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카페24 고운밤" pitchFamily="2" charset="-127"/>
                <a:ea typeface="카페24 고운밤" pitchFamily="2" charset="-127"/>
              </a:rPr>
              <a:t>03</a:t>
            </a:r>
            <a:endParaRPr sz="8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Google Shape;211;p33"/>
          <p:cNvSpPr txBox="1"/>
          <p:nvPr/>
        </p:nvSpPr>
        <p:spPr>
          <a:xfrm>
            <a:off x="331345" y="1654975"/>
            <a:ext cx="155868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DB테이블</a:t>
            </a:r>
            <a:endParaRPr sz="2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0" name="Google Shape;167;p30"/>
          <p:cNvSpPr txBox="1"/>
          <p:nvPr/>
        </p:nvSpPr>
        <p:spPr>
          <a:xfrm>
            <a:off x="3657600" y="989275"/>
            <a:ext cx="263652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-</a:t>
            </a:r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클래스 다이어그램</a:t>
            </a: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  <a:p>
            <a:r>
              <a:rPr lang="en" sz="20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-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유스케이스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 </a:t>
            </a:r>
            <a:r>
              <a:rPr lang="ko-KR" altLang="en-US" sz="2000" b="1" dirty="0" smtClean="0">
                <a:solidFill>
                  <a:schemeClr val="dk1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다이어그램</a:t>
            </a:r>
            <a:endParaRPr lang="ko-KR" altLang="en-US" sz="20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  <p:sp>
        <p:nvSpPr>
          <p:cNvPr id="12" name="Google Shape;168;p30"/>
          <p:cNvSpPr txBox="1"/>
          <p:nvPr/>
        </p:nvSpPr>
        <p:spPr>
          <a:xfrm>
            <a:off x="8264360" y="4757975"/>
            <a:ext cx="87964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FFFFFF"/>
                </a:solidFill>
                <a:latin typeface="카페24 고운밤" pitchFamily="2" charset="-127"/>
                <a:ea typeface="카페24 고운밤" pitchFamily="2" charset="-127"/>
                <a:cs typeface="Comic Sans MS"/>
                <a:sym typeface="Comic Sans MS"/>
              </a:rPr>
              <a:t>03 UML</a:t>
            </a:r>
            <a:endParaRPr sz="1800" b="1" dirty="0">
              <a:solidFill>
                <a:srgbClr val="FFFFFF"/>
              </a:solidFill>
              <a:latin typeface="카페24 고운밤" pitchFamily="2" charset="-127"/>
              <a:ea typeface="카페24 고운밤" pitchFamily="2" charset="-127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288</Words>
  <Application>Microsoft Office PowerPoint</Application>
  <PresentationFormat>화면 슬라이드 쇼(16:9)</PresentationFormat>
  <Paragraphs>142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굴림</vt:lpstr>
      <vt:lpstr>Arial</vt:lpstr>
      <vt:lpstr>Roboto Condensed Light</vt:lpstr>
      <vt:lpstr>Fira Sans Extra Condensed Medium</vt:lpstr>
      <vt:lpstr>카페24 고운밤</vt:lpstr>
      <vt:lpstr>Proxima Nova</vt:lpstr>
      <vt:lpstr>Roboto Condensed</vt:lpstr>
      <vt:lpstr>맑은 고딕</vt:lpstr>
      <vt:lpstr>Exo 2</vt:lpstr>
      <vt:lpstr>Comic Sans MS</vt:lpstr>
      <vt:lpstr>Proxima Nova Semibold</vt:lpstr>
      <vt:lpstr>Squada One</vt:lpstr>
      <vt:lpstr>Tech Newsletter by Slidesgo</vt:lpstr>
      <vt:lpstr>SlidesGo Final Pages</vt:lpstr>
      <vt:lpstr>서울시 맛집 조회 프로그램</vt:lpstr>
      <vt:lpstr>목       차</vt:lpstr>
      <vt:lpstr>01</vt:lpstr>
      <vt:lpstr>개발환경</vt:lpstr>
      <vt:lpstr>PowerPoint 프레젠테이션</vt:lpstr>
      <vt:lpstr>02</vt:lpstr>
      <vt:lpstr>PowerPoint 프레젠테이션</vt:lpstr>
      <vt:lpstr>PowerPoint 프레젠테이션</vt:lpstr>
      <vt:lpstr>03</vt:lpstr>
      <vt:lpstr>클래스 다이어그램</vt:lpstr>
      <vt:lpstr>유스케이스 다이어그램</vt:lpstr>
      <vt:lpstr>04</vt:lpstr>
      <vt:lpstr>PowerPoint 프레젠테이션</vt:lpstr>
      <vt:lpstr>PowerPoint 프레젠테이션</vt:lpstr>
      <vt:lpstr>https://github.com/Jeong-Ho-Joon/Kosea2020_MidPtj/tree/master/SDSA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맛집 조회 프로그램</dc:title>
  <dc:creator>user</dc:creator>
  <cp:lastModifiedBy>user</cp:lastModifiedBy>
  <cp:revision>13</cp:revision>
  <dcterms:modified xsi:type="dcterms:W3CDTF">2020-06-23T00:25:13Z</dcterms:modified>
</cp:coreProperties>
</file>